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1" r:id="rId5"/>
    <p:sldId id="289" r:id="rId6"/>
    <p:sldId id="290" r:id="rId7"/>
    <p:sldId id="291" r:id="rId8"/>
    <p:sldId id="303" r:id="rId9"/>
    <p:sldId id="296" r:id="rId10"/>
    <p:sldId id="297" r:id="rId11"/>
    <p:sldId id="301" r:id="rId12"/>
    <p:sldId id="302" r:id="rId13"/>
    <p:sldId id="304" r:id="rId14"/>
    <p:sldId id="298" r:id="rId15"/>
    <p:sldId id="305" r:id="rId16"/>
    <p:sldId id="299" r:id="rId17"/>
    <p:sldId id="306" r:id="rId18"/>
    <p:sldId id="30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1"/>
    <a:srgbClr val="D7DCE6"/>
    <a:srgbClr val="FFFFFF"/>
    <a:srgbClr val="000000"/>
    <a:srgbClr val="FF0000"/>
    <a:srgbClr val="566789"/>
    <a:srgbClr val="3D3F42"/>
    <a:srgbClr val="D5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BD82-665D-4BC5-AAE2-04BFAF799A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A7EBA-05B1-494D-A7B8-D7C49BED02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A7EBA-05B1-494D-A7B8-D7C49BED0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B123D-DFB8-4EEC-8F62-855F0B71B2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4FC09FE-69FD-4FFE-9D87-06BDD158BA5E}" type="slidenum">
              <a:rPr lang="zh-CN" altLang="en-US">
                <a:latin typeface="Calibri" panose="020F0502020204030204" pitchFamily="34" charset="0"/>
                <a:ea typeface="宋体" pitchFamily="2" charset="-122"/>
              </a:rPr>
            </a:fld>
            <a:endParaRPr lang="zh-CN" altLang="en-US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4FC09FE-69FD-4FFE-9D87-06BDD158BA5E}" type="slidenum">
              <a:rPr lang="zh-CN" altLang="en-US">
                <a:latin typeface="Calibri" panose="020F0502020204030204" pitchFamily="34" charset="0"/>
                <a:ea typeface="宋体" pitchFamily="2" charset="-122"/>
              </a:rPr>
            </a:fld>
            <a:endParaRPr lang="zh-CN" altLang="en-US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4FC09FE-69FD-4FFE-9D87-06BDD158BA5E}" type="slidenum">
              <a:rPr lang="zh-CN" altLang="en-US">
                <a:latin typeface="Calibri" panose="020F0502020204030204" pitchFamily="34" charset="0"/>
                <a:ea typeface="宋体" pitchFamily="2" charset="-122"/>
              </a:rPr>
            </a:fld>
            <a:endParaRPr lang="zh-CN" altLang="en-US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4FC09FE-69FD-4FFE-9D87-06BDD158BA5E}" type="slidenum">
              <a:rPr lang="zh-CN" altLang="en-US">
                <a:latin typeface="Calibri" panose="020F0502020204030204" pitchFamily="34" charset="0"/>
                <a:ea typeface="宋体" pitchFamily="2" charset="-122"/>
              </a:rPr>
            </a:fld>
            <a:endParaRPr lang="zh-CN" altLang="en-US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44FC09FE-69FD-4FFE-9D87-06BDD158BA5E}" type="slidenum">
              <a:rPr lang="zh-CN" altLang="en-US">
                <a:latin typeface="Calibri" panose="020F0502020204030204" pitchFamily="34" charset="0"/>
                <a:ea typeface="宋体" pitchFamily="2" charset="-122"/>
              </a:rPr>
            </a:fld>
            <a:endParaRPr lang="zh-CN" altLang="en-US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30C6-71E4-49A8-A7DF-01F59C052E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30C6-71E4-49A8-A7DF-01F59C052E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93000"/>
                </a:schemeClr>
              </a:gs>
              <a:gs pos="69000">
                <a:schemeClr val="tx1">
                  <a:alpha val="97000"/>
                </a:schemeClr>
              </a:gs>
              <a:gs pos="83000">
                <a:schemeClr val="tx1">
                  <a:alpha val="98000"/>
                </a:schemeClr>
              </a:gs>
              <a:gs pos="100000">
                <a:schemeClr val="tx1">
                  <a:alpha val="9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F85B53D-7C50-479E-A32B-CB065794124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B94C540-C782-40E7-89C2-4999917113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6000" y="365126"/>
            <a:ext cx="1116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6000" y="1320801"/>
            <a:ext cx="11160000" cy="485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001" y="6356352"/>
            <a:ext cx="2032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989733" y="6356352"/>
            <a:ext cx="686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30C6-71E4-49A8-A7DF-01F59C052E9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 spc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12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2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2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2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2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microsoft.com/office/2007/relationships/hdphoto" Target="../media/image4.wdp"/><Relationship Id="rId7" Type="http://schemas.openxmlformats.org/officeDocument/2006/relationships/image" Target="../media/image7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microsoft.com/office/2007/relationships/hdphoto" Target="../media/image4.wdp"/><Relationship Id="rId7" Type="http://schemas.openxmlformats.org/officeDocument/2006/relationships/image" Target="../media/image7.png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microsoft.com/office/2007/relationships/hdphoto" Target="../media/image4.wdp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5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microsoft.com/office/2007/relationships/hdphoto" Target="../media/image4.wdp"/><Relationship Id="rId7" Type="http://schemas.openxmlformats.org/officeDocument/2006/relationships/image" Target="../media/image7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microsoft.com/office/2007/relationships/hdphoto" Target="../media/image4.wdp"/><Relationship Id="rId7" Type="http://schemas.openxmlformats.org/officeDocument/2006/relationships/image" Target="../media/image7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4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0" y="2267944"/>
            <a:ext cx="12192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2B41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重庆轨道交通第四轮建设重要站点</a:t>
            </a:r>
            <a:r>
              <a:rPr lang="zh-CN" altLang="en-US" sz="4000" b="1" dirty="0" smtClean="0">
                <a:solidFill>
                  <a:srgbClr val="002B41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室内空间</a:t>
            </a:r>
            <a:endParaRPr lang="en-US" altLang="zh-CN" sz="4000" b="1" dirty="0" smtClean="0">
              <a:solidFill>
                <a:srgbClr val="002B41"/>
              </a:solidFill>
              <a:latin typeface="华康宋体W12(P)" panose="02020C00000000000000" pitchFamily="18" charset="-122"/>
              <a:ea typeface="华康宋体W12(P)" panose="02020C00000000000000" pitchFamily="18" charset="-122"/>
              <a:cs typeface="+mn-ea"/>
              <a:sym typeface="+mn-lt"/>
            </a:endParaRPr>
          </a:p>
          <a:p>
            <a:pPr algn="ctr"/>
            <a:r>
              <a:rPr lang="zh-CN" altLang="en-US" sz="4000" b="1" dirty="0" smtClean="0">
                <a:solidFill>
                  <a:srgbClr val="002B41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公共</a:t>
            </a:r>
            <a:r>
              <a:rPr lang="zh-CN" altLang="en-US" sz="4000" b="1" dirty="0">
                <a:solidFill>
                  <a:srgbClr val="002B41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艺术设计方案竞赛</a:t>
            </a:r>
            <a:endParaRPr lang="zh-CN" altLang="en-US" sz="4000" b="1" dirty="0">
              <a:solidFill>
                <a:srgbClr val="002B41"/>
              </a:solidFill>
              <a:latin typeface="华康宋体W12(P)" panose="02020C00000000000000" pitchFamily="18" charset="-122"/>
              <a:ea typeface="华康宋体W12(P)" panose="02020C00000000000000" pitchFamily="18" charset="-122"/>
              <a:cs typeface="+mn-ea"/>
              <a:sym typeface="+mn-lt"/>
            </a:endParaRPr>
          </a:p>
          <a:p>
            <a:pPr algn="ctr"/>
            <a:endParaRPr lang="en-US" altLang="zh-CN" sz="2800" b="1" dirty="0" smtClean="0">
              <a:solidFill>
                <a:srgbClr val="002B41"/>
              </a:solidFill>
              <a:latin typeface="华康宋体W12(P)" panose="02020C00000000000000" pitchFamily="18" charset="-122"/>
              <a:ea typeface="华康宋体W12(P)" panose="02020C00000000000000" pitchFamily="18" charset="-122"/>
              <a:cs typeface="+mn-ea"/>
              <a:sym typeface="+mn-lt"/>
            </a:endParaRPr>
          </a:p>
          <a:p>
            <a:pPr algn="ctr"/>
            <a:endParaRPr lang="en-US" altLang="zh-CN" sz="2800" b="1" dirty="0" smtClean="0">
              <a:solidFill>
                <a:srgbClr val="002B41"/>
              </a:solidFill>
              <a:latin typeface="华康宋体W12(P)" panose="02020C00000000000000" pitchFamily="18" charset="-122"/>
              <a:ea typeface="华康宋体W12(P)" panose="02020C00000000000000" pitchFamily="18" charset="-122"/>
              <a:cs typeface="+mn-ea"/>
              <a:sym typeface="+mn-lt"/>
            </a:endParaRP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【</a:t>
            </a:r>
            <a:r>
              <a:rPr lang="zh-CN" altLang="en-US" sz="3600" b="1" dirty="0" smtClean="0">
                <a:solidFill>
                  <a:srgbClr val="C00000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资格预审</a:t>
            </a:r>
            <a:r>
              <a:rPr lang="en-US" altLang="zh-CN" sz="3600" b="1" dirty="0" smtClean="0">
                <a:solidFill>
                  <a:srgbClr val="C00000"/>
                </a:solidFill>
                <a:latin typeface="华康宋体W12(P)" panose="02020C00000000000000" pitchFamily="18" charset="-122"/>
                <a:ea typeface="华康宋体W12(P)" panose="02020C00000000000000" pitchFamily="18" charset="-122"/>
                <a:cs typeface="+mn-ea"/>
                <a:sym typeface="+mn-lt"/>
              </a:rPr>
              <a:t>】</a:t>
            </a:r>
            <a:endParaRPr lang="en-US" altLang="zh-CN" sz="3600" b="1" dirty="0">
              <a:solidFill>
                <a:srgbClr val="C00000"/>
              </a:solidFill>
              <a:latin typeface="华康宋体W12(P)" panose="02020C00000000000000" pitchFamily="18" charset="-122"/>
              <a:ea typeface="华康宋体W12(P)" panose="02020C00000000000000" pitchFamily="18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首席设计师业绩介绍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1100" y="3642181"/>
            <a:ext cx="5654381" cy="309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61100" y="284402"/>
            <a:ext cx="5654381" cy="314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3585" y="1118413"/>
            <a:ext cx="47223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XXXXX</a:t>
            </a:r>
            <a:r>
              <a:rPr lang="zh-CN" altLang="en-US" sz="3200" b="1" dirty="0"/>
              <a:t>（项目名称）</a:t>
            </a:r>
            <a:endParaRPr lang="en-US" altLang="zh-CN" sz="3200" b="1" dirty="0"/>
          </a:p>
          <a:p>
            <a:r>
              <a:rPr lang="zh-CN" altLang="en-US" dirty="0"/>
              <a:t>    </a:t>
            </a:r>
            <a:endParaRPr lang="en-US" altLang="zh-CN" dirty="0"/>
          </a:p>
          <a:p>
            <a:r>
              <a:rPr lang="zh-CN" altLang="en-US" dirty="0" smtClean="0"/>
              <a:t>建筑规模</a:t>
            </a:r>
            <a:r>
              <a:rPr lang="zh-CN" altLang="en-US" dirty="0"/>
              <a:t>：</a:t>
            </a:r>
            <a:r>
              <a:rPr lang="en-US" altLang="zh-CN" dirty="0" smtClean="0"/>
              <a:t>xx</a:t>
            </a:r>
            <a:r>
              <a:rPr lang="zh-CN" altLang="en-US" dirty="0" smtClean="0"/>
              <a:t>万平方米</a:t>
            </a:r>
            <a:endParaRPr lang="en-US" altLang="zh-CN" dirty="0"/>
          </a:p>
          <a:p>
            <a:r>
              <a:rPr lang="zh-CN" altLang="en-US" dirty="0"/>
              <a:t>项目地点：</a:t>
            </a:r>
            <a:r>
              <a:rPr lang="en-US" altLang="zh-CN" dirty="0"/>
              <a:t>……</a:t>
            </a:r>
            <a:endParaRPr lang="en-US" altLang="zh-CN" dirty="0"/>
          </a:p>
          <a:p>
            <a:r>
              <a:rPr lang="zh-CN" altLang="en-US" dirty="0"/>
              <a:t>设计时间：</a:t>
            </a:r>
            <a:r>
              <a:rPr lang="en-US" altLang="zh-CN" dirty="0"/>
              <a:t>……</a:t>
            </a:r>
            <a:endParaRPr lang="en-US" altLang="zh-CN" dirty="0"/>
          </a:p>
          <a:p>
            <a:r>
              <a:rPr lang="zh-CN" altLang="en-US" dirty="0"/>
              <a:t>设计理念：</a:t>
            </a:r>
            <a:r>
              <a:rPr lang="en-US" altLang="zh-CN" dirty="0"/>
              <a:t>……</a:t>
            </a:r>
            <a:endParaRPr lang="en-US" altLang="zh-CN" dirty="0"/>
          </a:p>
          <a:p>
            <a:r>
              <a:rPr lang="zh-CN" altLang="en-US" dirty="0"/>
              <a:t>设计成员：</a:t>
            </a:r>
            <a:r>
              <a:rPr lang="en-US" altLang="zh-CN" dirty="0"/>
              <a:t>…….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09435" y="3642182"/>
            <a:ext cx="5654381" cy="309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PA-直接连接符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PA-直接连接符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A-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PA-标题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8438" y="2481264"/>
            <a:ext cx="43751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报名团队介绍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PA-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-标题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37738" y="2481264"/>
            <a:ext cx="9064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报名团队介绍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586" y="635281"/>
            <a:ext cx="62874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团队主要设计人员介绍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6" name="表格 -1"/>
          <p:cNvGraphicFramePr/>
          <p:nvPr/>
        </p:nvGraphicFramePr>
        <p:xfrm>
          <a:off x="409434" y="1493116"/>
          <a:ext cx="11020566" cy="205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2125"/>
                <a:gridCol w="2155825"/>
                <a:gridCol w="2349500"/>
                <a:gridCol w="2155825"/>
                <a:gridCol w="2597291"/>
              </a:tblGrid>
              <a:tr h="274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团队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单位职务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从业时间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专业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4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首席设计师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项目组成员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+mn-ea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PA-直接连接符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PA-直接连接符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A-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PA-标题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8438" y="2481264"/>
            <a:ext cx="43751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联合体分工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PA-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-标题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37738" y="2481264"/>
            <a:ext cx="9064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联合体分工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88291" y="1951355"/>
          <a:ext cx="11521442" cy="3812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0011"/>
                <a:gridCol w="4292600"/>
                <a:gridCol w="4608831"/>
              </a:tblGrid>
              <a:tr h="7473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SzPct val="80000"/>
                        <a:buNone/>
                        <a:defRPr/>
                      </a:pPr>
                      <a:r>
                        <a:rPr lang="zh-CN" altLang="en-US" sz="1600" dirty="0"/>
                        <a:t>联合体单位名称</a:t>
                      </a:r>
                      <a:endParaRPr lang="zh-CN" altLang="en-US" sz="1600" b="0" dirty="0">
                        <a:solidFill>
                          <a:srgbClr val="022012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等线" panose="02010600030101010101" charset="-122"/>
                      </a:endParaRPr>
                    </a:p>
                  </a:txBody>
                  <a:tcP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>
                    <a:solidFill>
                      <a:srgbClr val="002B4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>
                    <a:solidFill>
                      <a:srgbClr val="002B41"/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SzPct val="80000"/>
                        <a:buNone/>
                        <a:defRPr/>
                      </a:pPr>
                      <a:r>
                        <a:rPr lang="zh-CN" altLang="en-US" sz="1600" dirty="0"/>
                        <a:t>资质情况</a:t>
                      </a:r>
                      <a:endParaRPr lang="zh-CN" altLang="en-US" sz="1600" dirty="0">
                        <a:solidFill>
                          <a:srgbClr val="022012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/>
                    </a:p>
                  </a:txBody>
                  <a:tcPr/>
                </a:tc>
              </a:tr>
              <a:tr h="7473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SzPct val="80000"/>
                        <a:buNone/>
                        <a:defRPr/>
                      </a:pPr>
                      <a:r>
                        <a:rPr lang="zh-CN" altLang="en-US" sz="1600" dirty="0"/>
                        <a:t>在联合体中的权益份额(%)</a:t>
                      </a:r>
                      <a:endParaRPr lang="zh-CN" altLang="en-US" sz="1600" dirty="0">
                        <a:solidFill>
                          <a:srgbClr val="022012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SzPct val="80000"/>
                        <a:buNone/>
                        <a:defRPr/>
                      </a:pPr>
                      <a:r>
                        <a:rPr lang="zh-CN" altLang="en-US" sz="1600" dirty="0"/>
                        <a:t>在联合体中拟承担的工作内容和工作量</a:t>
                      </a:r>
                      <a:endParaRPr lang="zh-CN" altLang="en-US" sz="1600" dirty="0">
                        <a:solidFill>
                          <a:srgbClr val="022012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/>
                </a:tc>
              </a:tr>
              <a:tr h="7473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SzPct val="80000"/>
                        <a:buNone/>
                        <a:defRPr/>
                      </a:pPr>
                      <a:r>
                        <a:rPr lang="zh-CN" altLang="en-US" sz="1600" dirty="0"/>
                        <a:t>拟配备主要人员的名单</a:t>
                      </a:r>
                      <a:endParaRPr lang="zh-CN" altLang="en-US" sz="1600" dirty="0">
                        <a:solidFill>
                          <a:srgbClr val="022012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  <a:cs typeface="等线" panose="0201060003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PA-直接连接符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PA-直接连接符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A-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PA-标题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8438" y="2481264"/>
            <a:ext cx="43751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自我推荐说明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PA-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-标题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37738" y="2481264"/>
            <a:ext cx="9064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自我推荐说明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586" y="1181298"/>
            <a:ext cx="62874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不超过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200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字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矩形 6"/>
          <p:cNvSpPr/>
          <p:nvPr>
            <p:custDataLst>
              <p:tags r:id="rId1"/>
            </p:custDataLst>
          </p:nvPr>
        </p:nvSpPr>
        <p:spPr>
          <a:xfrm>
            <a:off x="1612334" y="1907712"/>
            <a:ext cx="2523391" cy="25642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文本框 7"/>
          <p:cNvSpPr txBox="1"/>
          <p:nvPr>
            <p:custDataLst>
              <p:tags r:id="rId2"/>
            </p:custDataLst>
          </p:nvPr>
        </p:nvSpPr>
        <p:spPr>
          <a:xfrm>
            <a:off x="2801565" y="2731667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目    录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PA_矩形 8"/>
          <p:cNvSpPr/>
          <p:nvPr>
            <p:custDataLst>
              <p:tags r:id="rId3"/>
            </p:custDataLst>
          </p:nvPr>
        </p:nvSpPr>
        <p:spPr>
          <a:xfrm>
            <a:off x="6622533" y="1461638"/>
            <a:ext cx="531719" cy="511863"/>
          </a:xfrm>
          <a:prstGeom prst="rect">
            <a:avLst/>
          </a:prstGeom>
          <a:solidFill>
            <a:srgbClr val="002B4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PA_矩形 10"/>
          <p:cNvSpPr/>
          <p:nvPr>
            <p:custDataLst>
              <p:tags r:id="rId4"/>
            </p:custDataLst>
          </p:nvPr>
        </p:nvSpPr>
        <p:spPr>
          <a:xfrm>
            <a:off x="6622533" y="2368546"/>
            <a:ext cx="531719" cy="511863"/>
          </a:xfrm>
          <a:prstGeom prst="rect">
            <a:avLst/>
          </a:prstGeom>
          <a:solidFill>
            <a:srgbClr val="002B4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PA_矩形 12"/>
          <p:cNvSpPr/>
          <p:nvPr>
            <p:custDataLst>
              <p:tags r:id="rId5"/>
            </p:custDataLst>
          </p:nvPr>
        </p:nvSpPr>
        <p:spPr>
          <a:xfrm>
            <a:off x="6622533" y="3275453"/>
            <a:ext cx="531719" cy="511863"/>
          </a:xfrm>
          <a:prstGeom prst="rect">
            <a:avLst/>
          </a:prstGeom>
          <a:solidFill>
            <a:srgbClr val="002B4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PA_矩形 14"/>
          <p:cNvSpPr/>
          <p:nvPr>
            <p:custDataLst>
              <p:tags r:id="rId6"/>
            </p:custDataLst>
          </p:nvPr>
        </p:nvSpPr>
        <p:spPr>
          <a:xfrm>
            <a:off x="6622533" y="4182359"/>
            <a:ext cx="531719" cy="511863"/>
          </a:xfrm>
          <a:prstGeom prst="rect">
            <a:avLst/>
          </a:prstGeom>
          <a:solidFill>
            <a:srgbClr val="002B4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54740" y="1074510"/>
            <a:ext cx="2339102" cy="47089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250000"/>
              </a:lnSpc>
              <a:buSzPct val="80000"/>
              <a:defRPr/>
            </a:pPr>
            <a:r>
              <a:rPr lang="zh-CN" altLang="en-US" sz="2400" dirty="0">
                <a:solidFill>
                  <a:srgbClr val="022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设计单位介绍</a:t>
            </a:r>
            <a:endParaRPr lang="en-US" altLang="zh-CN" sz="2400" dirty="0">
              <a:solidFill>
                <a:srgbClr val="0220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endParaRPr>
          </a:p>
          <a:p>
            <a:pPr>
              <a:lnSpc>
                <a:spcPct val="250000"/>
              </a:lnSpc>
              <a:buSzPct val="80000"/>
              <a:defRPr/>
            </a:pPr>
            <a:r>
              <a:rPr lang="zh-CN" altLang="en-US" sz="2400" dirty="0">
                <a:solidFill>
                  <a:srgbClr val="022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首席设计师介绍</a:t>
            </a:r>
            <a:endParaRPr lang="en-US" altLang="zh-CN" sz="2400" dirty="0">
              <a:solidFill>
                <a:srgbClr val="0220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endParaRPr>
          </a:p>
          <a:p>
            <a:pPr>
              <a:lnSpc>
                <a:spcPct val="250000"/>
              </a:lnSpc>
              <a:buSzPct val="80000"/>
              <a:defRPr/>
            </a:pPr>
            <a:r>
              <a:rPr lang="zh-CN" altLang="en-US" sz="2400" dirty="0">
                <a:solidFill>
                  <a:srgbClr val="022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报名团队介绍</a:t>
            </a:r>
            <a:endParaRPr lang="en-US" altLang="zh-CN" sz="2400" dirty="0">
              <a:solidFill>
                <a:srgbClr val="0220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endParaRPr>
          </a:p>
          <a:p>
            <a:pPr>
              <a:lnSpc>
                <a:spcPct val="250000"/>
              </a:lnSpc>
              <a:buSzPct val="80000"/>
              <a:defRPr/>
            </a:pPr>
            <a:r>
              <a:rPr lang="zh-CN" altLang="en-US" sz="2400" dirty="0">
                <a:solidFill>
                  <a:srgbClr val="022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联合体分工</a:t>
            </a:r>
            <a:endParaRPr lang="en-US" altLang="zh-CN" sz="2400" dirty="0">
              <a:solidFill>
                <a:srgbClr val="0220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endParaRPr>
          </a:p>
          <a:p>
            <a:pPr>
              <a:lnSpc>
                <a:spcPct val="250000"/>
              </a:lnSpc>
              <a:buSzPct val="80000"/>
              <a:defRPr/>
            </a:pPr>
            <a:r>
              <a:rPr lang="zh-CN" altLang="en-US" sz="2400" dirty="0">
                <a:solidFill>
                  <a:srgbClr val="022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+mn-ea"/>
              </a:rPr>
              <a:t>自我推荐说明</a:t>
            </a:r>
            <a:endParaRPr lang="en-US" altLang="zh-CN" sz="2400" dirty="0">
              <a:solidFill>
                <a:srgbClr val="0220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+mn-ea"/>
            </a:endParaRPr>
          </a:p>
        </p:txBody>
      </p:sp>
      <p:sp>
        <p:nvSpPr>
          <p:cNvPr id="34" name="PA_矩形 14"/>
          <p:cNvSpPr/>
          <p:nvPr>
            <p:custDataLst>
              <p:tags r:id="rId7"/>
            </p:custDataLst>
          </p:nvPr>
        </p:nvSpPr>
        <p:spPr>
          <a:xfrm>
            <a:off x="6622533" y="5089269"/>
            <a:ext cx="531719" cy="511863"/>
          </a:xfrm>
          <a:prstGeom prst="rect">
            <a:avLst/>
          </a:prstGeom>
          <a:solidFill>
            <a:srgbClr val="002B41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16200000">
            <a:off x="-1745341" y="1745342"/>
            <a:ext cx="6858000" cy="3367316"/>
          </a:xfrm>
          <a:custGeom>
            <a:avLst/>
            <a:gdLst>
              <a:gd name="connsiteX0" fmla="*/ 6857999 w 6857999"/>
              <a:gd name="connsiteY0" fmla="*/ 0 h 2147455"/>
              <a:gd name="connsiteX1" fmla="*/ 6857999 w 6857999"/>
              <a:gd name="connsiteY1" fmla="*/ 2147455 h 2147455"/>
              <a:gd name="connsiteX2" fmla="*/ 0 w 6857999"/>
              <a:gd name="connsiteY2" fmla="*/ 2147455 h 2147455"/>
              <a:gd name="connsiteX3" fmla="*/ 0 w 6857999"/>
              <a:gd name="connsiteY3" fmla="*/ 0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2147455">
                <a:moveTo>
                  <a:pt x="6857999" y="0"/>
                </a:moveTo>
                <a:lnTo>
                  <a:pt x="6857999" y="2147455"/>
                </a:lnTo>
                <a:lnTo>
                  <a:pt x="0" y="214745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PA_矩形 5"/>
          <p:cNvSpPr/>
          <p:nvPr>
            <p:custDataLst>
              <p:tags r:id="rId10"/>
            </p:custDataLst>
          </p:nvPr>
        </p:nvSpPr>
        <p:spPr>
          <a:xfrm>
            <a:off x="2767750" y="2267615"/>
            <a:ext cx="1899139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400" b="1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3" grpId="0" animBg="1"/>
      <p:bldP spid="15" grpId="0" animBg="1"/>
      <p:bldP spid="3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PA-直接连接符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PA-直接连接符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A-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PA-标题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8438" y="2481264"/>
            <a:ext cx="43751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设计单位简介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PA-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-标题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37738" y="2481264"/>
            <a:ext cx="9064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设计单位简介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3586" y="1181298"/>
            <a:ext cx="62874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设计单位基本情况介绍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......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设计单位简介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3586" y="1181298"/>
            <a:ext cx="62874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设计单位相关业绩、获奖情况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.....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介绍应包括项目时间、项目类型、项目特点等，并附有项目效果图或实施照片。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建议一页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ppt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一个项目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PA-直接连接符 6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PA-直接连接符 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A-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745663" y="0"/>
            <a:ext cx="0" cy="4240213"/>
          </a:xfrm>
          <a:prstGeom prst="line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PA-标题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8438" y="2481264"/>
            <a:ext cx="43751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首席设计师介绍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4" name="PA-直接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24000" y="37084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PA-标题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37738" y="2481264"/>
            <a:ext cx="9064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2B4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002B4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1"/>
            <a:chExt cx="12192000" cy="862170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1474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9"/>
            <a:stretch>
              <a:fillRect/>
            </a:stretch>
          </p:blipFill>
          <p:spPr>
            <a:xfrm flipV="1">
              <a:off x="0" y="6998619"/>
              <a:ext cx="12192000" cy="1623087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5" y="17361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首席设计师介绍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88291" y="1293495"/>
          <a:ext cx="6359526" cy="5110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611"/>
                <a:gridCol w="4780915"/>
              </a:tblGrid>
              <a:tr h="57150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首席设计师</a:t>
                      </a:r>
                      <a:endParaRPr lang="zh-CN" altLang="en-US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姓名 </a:t>
                      </a:r>
                      <a:endParaRPr lang="zh-CN" altLang="en-US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highlight>
                            <a:srgbClr val="C0C0C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学历、学位及专业</a:t>
                      </a:r>
                      <a:endParaRPr lang="zh-CN" altLang="en-US" sz="1600" b="0" dirty="0">
                        <a:highlight>
                          <a:srgbClr val="C0C0C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9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highlight>
                            <a:srgbClr val="C0C0C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详细任职历史（自现职开始） </a:t>
                      </a:r>
                      <a:endParaRPr lang="zh-CN" altLang="en-US" sz="1600" b="0" dirty="0">
                        <a:highlight>
                          <a:srgbClr val="C0C0C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600" b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zh-CN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51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highlight>
                            <a:srgbClr val="C0C0C0"/>
                          </a:highlight>
                          <a:latin typeface="Times New Roman" panose="02020603050405020304" charset="0"/>
                          <a:cs typeface="Times New Roman" panose="02020603050405020304" charset="0"/>
                        </a:rPr>
                        <a:t>获得国内或国际奖项 </a:t>
                      </a:r>
                      <a:endParaRPr lang="zh-CN" altLang="en-US" sz="1600" b="0" dirty="0">
                        <a:highlight>
                          <a:srgbClr val="C0C0C0"/>
                        </a:highlight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sz="1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3048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814186" y="1292226"/>
            <a:ext cx="5215255" cy="3598545"/>
          </a:xfrm>
          <a:prstGeom prst="rect">
            <a:avLst/>
          </a:prstGeom>
          <a:solidFill>
            <a:srgbClr val="D7D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（首席设计师照片）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5" y="17361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首席设计师介绍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585" y="1181297"/>
            <a:ext cx="113399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首席设计师参与的相关业绩、获奖情况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.....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4064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介绍应包括项目时间、项目类型、项目特点等，并附有项目效果图或实施照片。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总的放一页</a:t>
            </a:r>
            <a:r>
              <a:rPr lang="en-US" altLang="zh-CN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ppt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，后面可分开每个项目一页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08159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" hidden="1"/>
          <p:cNvSpPr txBox="1"/>
          <p:nvPr/>
        </p:nvSpPr>
        <p:spPr>
          <a:xfrm>
            <a:off x="-355600" y="1803400"/>
            <a:ext cx="420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0092ce48a5fc95870a0687ac45bc8b2caB227BFDC40F9DB2B7A559DE97B8BDC6E716585DDCE188C7BF488BAA08C98985C74A3E1B5E305210FABE6A8AE2A6A8AB67019A6860E9B7AF55A1A95E86B10B9AB5550002FF12B0EA56D000405632874BC50024C1037F77C0F94C04B67B4C2100A7AA32C9C5BB52837D9165C348A88A54C8C79B8EFA65F053EF0087A7ED95375B8</a:t>
            </a:r>
            <a:endParaRPr lang="zh-CN" altLang="en-US" sz="135"/>
          </a:p>
        </p:txBody>
      </p:sp>
      <p:sp>
        <p:nvSpPr>
          <p:cNvPr id="16" name="TextBox 76"/>
          <p:cNvSpPr txBox="1"/>
          <p:nvPr/>
        </p:nvSpPr>
        <p:spPr>
          <a:xfrm>
            <a:off x="443586" y="17361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cap="all" dirty="0">
                <a:solidFill>
                  <a:srgbClr val="002B41"/>
                </a:solidFill>
                <a:latin typeface="Bodoni MT" panose="02070603080606020203" pitchFamily="18" charset="0"/>
              </a:rPr>
              <a:t>首席设计师业绩介绍</a:t>
            </a:r>
            <a:endParaRPr lang="zh-CN" altLang="en-US" sz="2400" b="1" cap="all" dirty="0">
              <a:solidFill>
                <a:srgbClr val="002B41"/>
              </a:solidFill>
              <a:latin typeface="Bodoni MT" panose="02070603080606020203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513" y="920827"/>
            <a:ext cx="11594969" cy="2378555"/>
            <a:chOff x="320511" y="1366885"/>
            <a:chExt cx="9420521" cy="1932496"/>
          </a:xfrm>
        </p:grpSpPr>
        <p:sp>
          <p:nvSpPr>
            <p:cNvPr id="3" name="矩形 2"/>
            <p:cNvSpPr/>
            <p:nvPr/>
          </p:nvSpPr>
          <p:spPr>
            <a:xfrm>
              <a:off x="320511" y="1366886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74330" y="1366885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28149" y="1366885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0513" y="3957829"/>
            <a:ext cx="11594969" cy="2378555"/>
            <a:chOff x="320511" y="1366885"/>
            <a:chExt cx="9420521" cy="1932496"/>
          </a:xfrm>
        </p:grpSpPr>
        <p:sp>
          <p:nvSpPr>
            <p:cNvPr id="11" name="矩形 10"/>
            <p:cNvSpPr/>
            <p:nvPr/>
          </p:nvSpPr>
          <p:spPr>
            <a:xfrm>
              <a:off x="320511" y="1366886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74330" y="1366885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828149" y="1366885"/>
              <a:ext cx="2912883" cy="1932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84026" y="32771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</a:t>
            </a:r>
            <a:r>
              <a:rPr lang="zh-CN" altLang="en-US" sz="1400" dirty="0"/>
              <a:t>项目      </a:t>
            </a:r>
            <a:r>
              <a:rPr lang="zh-CN" altLang="en-US" sz="1400" dirty="0" smtClean="0"/>
              <a:t>建筑规模</a:t>
            </a:r>
            <a:r>
              <a:rPr lang="zh-CN" altLang="en-US" sz="1400" dirty="0"/>
              <a:t>：</a:t>
            </a:r>
            <a:r>
              <a:rPr lang="en-US" altLang="zh-CN" sz="1400" dirty="0" smtClean="0"/>
              <a:t>xx</a:t>
            </a:r>
            <a:r>
              <a:rPr lang="zh-CN" altLang="en-US" sz="1400" dirty="0" smtClean="0"/>
              <a:t>万平方米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860726" y="32771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</a:t>
            </a:r>
            <a:r>
              <a:rPr lang="zh-CN" altLang="en-US" sz="1400" dirty="0"/>
              <a:t>项目       建筑规模：</a:t>
            </a:r>
            <a:r>
              <a:rPr lang="en-US" altLang="zh-CN" sz="1400" dirty="0" smtClean="0"/>
              <a:t>xx</a:t>
            </a:r>
            <a:r>
              <a:rPr lang="zh-CN" altLang="en-US" sz="1400" dirty="0"/>
              <a:t>万平方米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886626" y="32771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</a:t>
            </a:r>
            <a:r>
              <a:rPr lang="zh-CN" altLang="en-US" sz="1400" dirty="0"/>
              <a:t>项目       建筑规模：</a:t>
            </a:r>
            <a:r>
              <a:rPr lang="en-US" altLang="zh-CN" sz="1400" dirty="0" smtClean="0"/>
              <a:t>xx</a:t>
            </a:r>
            <a:r>
              <a:rPr lang="zh-CN" altLang="en-US" sz="1400" dirty="0"/>
              <a:t>万平方米</a:t>
            </a:r>
            <a:endParaRPr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84026" y="63378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</a:t>
            </a:r>
            <a:r>
              <a:rPr lang="zh-CN" altLang="en-US" sz="1400" dirty="0"/>
              <a:t>项目       建筑规模：</a:t>
            </a:r>
            <a:r>
              <a:rPr lang="en-US" altLang="zh-CN" sz="1400" dirty="0" smtClean="0"/>
              <a:t>xx</a:t>
            </a:r>
            <a:r>
              <a:rPr lang="zh-CN" altLang="en-US" sz="1400" dirty="0"/>
              <a:t>万平方米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860726" y="63378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</a:t>
            </a:r>
            <a:r>
              <a:rPr lang="zh-CN" altLang="en-US" sz="1400" dirty="0"/>
              <a:t>项目       建筑规模：</a:t>
            </a:r>
            <a:r>
              <a:rPr lang="en-US" altLang="zh-CN" sz="1400" dirty="0" smtClean="0"/>
              <a:t>xx</a:t>
            </a:r>
            <a:r>
              <a:rPr lang="zh-CN" altLang="en-US" sz="1400" dirty="0"/>
              <a:t>万平方米</a:t>
            </a:r>
            <a:endParaRPr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8886626" y="6337852"/>
            <a:ext cx="307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F</a:t>
            </a:r>
            <a:r>
              <a:rPr lang="zh-CN" altLang="en-US" sz="1400" dirty="0"/>
              <a:t>项目       建筑规模：</a:t>
            </a:r>
            <a:r>
              <a:rPr lang="en-US" altLang="zh-CN" sz="1400" dirty="0" smtClean="0"/>
              <a:t>xx</a:t>
            </a:r>
            <a:r>
              <a:rPr lang="zh-CN" altLang="en-US" sz="1400" dirty="0"/>
              <a:t>万平方米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0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1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2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3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14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5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16.xml><?xml version="1.0" encoding="utf-8"?>
<p:tagLst xmlns:p="http://schemas.openxmlformats.org/presentationml/2006/main">
  <p:tag name="RESOURCELIBID_SLIDE" val="306358"/>
  <p:tag name="RESOURCELIB_SLIDETYPE" val="12"/>
  <p:tag name="POCKET_APPLY_TIME" val="2019年3月14日"/>
  <p:tag name="POCKET_APPLY_TYPE" val="Slide"/>
</p:tagLst>
</file>

<file path=ppt/tags/tag17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8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19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21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2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23.xml><?xml version="1.0" encoding="utf-8"?>
<p:tagLst xmlns:p="http://schemas.openxmlformats.org/presentationml/2006/main">
  <p:tag name="RESOURCELIBID_SLIDE" val="306358"/>
  <p:tag name="RESOURCELIB_SLIDETYPE" val="12"/>
  <p:tag name="POCKET_APPLY_TIME" val="2019年3月14日"/>
  <p:tag name="POCKET_APPLY_TYPE" val="Slide"/>
</p:tagLst>
</file>

<file path=ppt/tags/tag24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5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6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7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28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29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RESOURCELIBID_SLIDE" val="306358"/>
  <p:tag name="RESOURCELIB_SLIDETYPE" val="12"/>
  <p:tag name="POCKET_APPLY_TIME" val="2019年3月14日"/>
  <p:tag name="POCKET_APPLY_TYPE" val="Slide"/>
</p:tagLst>
</file>

<file path=ppt/tags/tag31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32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33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34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35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36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37.xml><?xml version="1.0" encoding="utf-8"?>
<p:tagLst xmlns:p="http://schemas.openxmlformats.org/presentationml/2006/main">
  <p:tag name="RESOURCELIBID_SLIDE" val="306358"/>
  <p:tag name="RESOURCELIB_SLIDETYPE" val="12"/>
  <p:tag name="POCKET_APPLY_TIME" val="2019年3月14日"/>
  <p:tag name="POCKET_APPLY_TYPE" val="Slide"/>
</p:tagLst>
</file>

<file path=ppt/tags/tag38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39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41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42.xml><?xml version="1.0" encoding="utf-8"?>
<p:tagLst xmlns:p="http://schemas.openxmlformats.org/presentationml/2006/main">
  <p:tag name="POCKET_APPLY_TIME" val="2019年3月14日"/>
  <p:tag name="POCKET_APPLY_TYPE" val="Slide"/>
  <p:tag name="PA" val="v5.2.4"/>
</p:tagLst>
</file>

<file path=ppt/tags/tag43.xml><?xml version="1.0" encoding="utf-8"?>
<p:tagLst xmlns:p="http://schemas.openxmlformats.org/presentationml/2006/main">
  <p:tag name="POCKET_APPLY_TIME" val="2019年3月14日"/>
  <p:tag name="POCKET_APPLY_TYPE" val="Slide"/>
  <p:tag name="PA" val="v5.2.4"/>
  <p:tag name="RESOURCELIBID_ANIM" val="452"/>
</p:tagLst>
</file>

<file path=ppt/tags/tag44.xml><?xml version="1.0" encoding="utf-8"?>
<p:tagLst xmlns:p="http://schemas.openxmlformats.org/presentationml/2006/main">
  <p:tag name="RESOURCELIBID_SLIDE" val="306358"/>
  <p:tag name="RESOURCELIB_SLIDETYPE" val="12"/>
  <p:tag name="POCKET_APPLY_TIME" val="2019年3月14日"/>
  <p:tag name="POCKET_APPLY_TYPE" val="Slide"/>
</p:tagLst>
</file>

<file path=ppt/tags/tag45.xml><?xml version="1.0" encoding="utf-8"?>
<p:tagLst xmlns:p="http://schemas.openxmlformats.org/presentationml/2006/main">
  <p:tag name="ISPRING_ULTRA_SCORM_COURSE_ID" val="145C86CD-C15A-44CC-85A5-006ACB627C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5Wsk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VrJ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5Wsk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lay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lay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lay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lay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OVrJ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VrJKBdmJyEoNAADVIQAAFwAAAHVuaXZlcnNhbC91bml2ZXJzYWwucG5n7Zr5V1Lr+sCp02lW81TXnEu9ea45lCen40CZE6drpQ1mTrXMvGGCqGgoYtN1SImilpaJnqyT4oCpmboRsENJHkTqOKDiUHEUBcGBEBWRu6nOvWvd9V3fP+AufmBvnuez3/0+z7vf53mf/ULusSP+OhuNNkIgEB1YgE8wBLIGBoF8g1y/FtTsaroxAZ5WJQX7e0MoXSaToLAm9mDgQQikjrBp+dy3oLwhISA0CQLRZWo+q1jIivNgOzjM5+CJy5GS4aN5tvIB1gdZ0dzqudX1Ouf16/VTvyOe3Pz997tzLujn7wxY865680855y0tXv1z7db1O3xubykzVl/5Wfr3/RtU2Okumfsi6UfFp9IHFz2PJ20P/1RMqZRSRFK3iFJKZUvdgywuVI2VrSinkSMZiuGaplGcMWjSWSc/WcVKkOl5M4QfUQ+6/IxkqNHWVGbnnzOGeak+dad4g4orjVX29XirKOysr/sqUG5DB2X84Wd6vRu/BpSa7SsJQwviKPXgrX+LE37gN0i4i8UG8HQgx0oj7SJqjjcCVoPHLVqgBVqgBVqgBVqgBVqgBVqgBVqgBVqgBVqgBVrwvwdQAnP1AkuzZfoe2ArTaLytNFuK6+9o9g53+nyn2W7c8v+Dj+F3/mjgevFbP/1++KF1KTZR9saScAm3LDAfRYlQvYIqViihKUwXvLIPOZIleWFeezNteayJoZIE8Vuc4jk/jE8jlJUVrMzfJMuPLTv8zTOeY2ZeruOvSy+vZIURqGFmmqZimmKEGs0YYuQMdtXEiAswp7rDG+MXDvUkpb2ZMxdPBMwNJXEb9WaOhIAtSvKWOEhcQy8+DFCvKF2m6UppPE/9QS+z32P21dYwrpdyKl7gRmoaSROPA5mLY4VIQxeog9OwB+IUd+C+VECA0mOGmlfeCuXVvDcxQyz6pFnGp3ckNiYoicbIVz+ZslsLafOSxywafdMx0/kD9znbs+oigOH9XMJnj+z6OBGQeHLTCU8pAmNf5uzMmMUjL7l4UGcPp45mKOJ5J8+SxXHXW7HisNHBSPtywX74cIgJGb3CNF+ZufA9ecu+krw50jRW2Nl2UtYbwwnrxqPkQMXMMUE7V9ZKkjolGirq4oAzfYAqzY63gKGzE0Web0UvJBqbqukB6VN1rEEuIe53O2X1w9hAkRu90yGQcMtq+DpgA4y51Q5WVON7gWp8F6IoNP5sqvGzRmFb67kzTeg3EhSqcUT4/lh60Ikd5NLCXY+unfYMkSf9s2a2GP/G8WkVj9nfUFHGbOWxXBiLHOfnm2Npfl3p5o2bBcKI7l5HAk9GtugIqVs3SJ7/yzeQ9/BKz1tULj6u+7Mh8aIWaYHKw4eYZJT9VxMjJ7hl+shbzzxPGP1HebFtKfXmBnRLfohc1s9+7N2es227cfv+mFYzmwO2io3kzOk0BDcNX6zwEgnTSNKHiFfERYA9f3LqaspN2msIpLlIFL59OLbdSVSQ2cdpcG60SwgVWuvD7P9x6VmK4II8ULUciCt37mSNbCyOVAzhA+o3r5XLHPff26fai2h4iIu64Sp2SnyndE0GMgjTFoBC8LdkhQ6kTR6cHVm96GF1ePjH+2hZdZBpSredus6HuMnIuHq4eSDREn3KuN0pcuciHM0d5hnCAL6DRccHQLkW8j4tVJb7k/uXdidVDwQIU5NDVi0/170cxBuLttxseEo+ECy8NtHl+/Ji764fku4XcWHBPMIh+G/YI8TQQKhuyN8E2F3o4eaaczw3WArNzz7NPPuINRjGCb202XZjifCVk7iPCY4rZwQr46R4moji8qzYH96iDN7ZcX1Nv4PZXCmWl5+MY6YX7006jWhNNGos2fOXfOHTkjx9bxvvHlmwftyNav1AUeKrG5gSgOTmdeL+fWFo1s0BOu8NRvo4spDlUeBuR2yd+22PRE7FWX8ZkAQRo+JyuajvtaZn+6VCB1/ipkqdrrpZTMHYI12ma+eFi6MSFAYewftgG+NzZx/l11c7QtKR+WLh1qZbVxyfPiyl6u8XLQFD23eKMNMUByGNAHD0I3UxtlRvji96mtXQ49DIUKumY+kKLkD/2ukdqCIs6q2dShTCANzoXnu4ApyCOhqPW2RHIXCzeVFTNNLcsow72opfwpSU98T3NgPht/jlYQYNiJIMUV2PYxcPzzrNDlJTxioyU+HYGsYSJpLwC6KJUstVyTwOC0MNmL5dRy2IEGsezdxdnjcj40LV6tQVCcNgnH0kdRQCqY4i5ZUpsZcrGrL0N4qSRKFMPpJBU6SIDrcZQb3E9orLi++v673gESCofERGJ4CZN2Sa2NiEd/LwDs7UR+0hByofFWBskd/eNWpf6nfqUfXuF6JHZHdzrNo6QLfP8Z4VI+hTn/0FaLIud0ksM7pnr/PQ4dd3FgF92LiOYqNRKW5pcn5J3wV+Hxk7yc1ckaUUYRzwRU1ZG/8qe54t6usAH0rpvp45vLjrplU0NrbzODvi0XmfspjNRuJUHuBOSItPFp83uLPGtUWqcp0yal+Q1ncPu0Ag4hTDTM7TrLG1S/3UxzipBQwjaeSBviQcY1J0VHWpr018/G5P6jLdfJqOXBj2UHYyT4/LfIiOfYL7uBZdNtkCRnMG0PV5AauLwxU4kxSdaGzqwKTUGHIFLfYyMKvKGrxfi5c7fvSXLB4TCPELg28c2BfbJclMk7XtI9YC7G5LC1u9l24nvty95xj7DKGmoHZ+2XUP0TY7ZmLHuYosDPfeANjPZF+HvUWHbqaSP+p81FPeM//tvioxPNxFL4H6Xy71Zdh79IUyXScn+nPMrz7OurkO7UUc9CtGllNq8aqB1sI3OXvQobK+Y9mP82dZXwfPSIQijFHGPPYQO9mh8JZxfpFeA3lW1nzQKncsYaI5b6Kg/PiqJ5HV0IWXes5Q5QDXmQBdWbAzwy184HgqhhpIfrZXVWD6eBa3Q0D9OnH4lgSP33HOHn46shIryzWboy1xU/qO1146ru95hjyU6fVo0rXnwqLB2Vvvau6GunC9nPLHdgiDyJm8vX2cBYVHVPnqwzqWeznCaMP2JdpUQHAtHkGasiDaYuc6rB+aqyb8+VuCHXoaPFSfuvkX4YNF5VS794zPNpw+4hKVoslGZ4cjM+S98w0f9sH7G6/S861iTHY3LIudsy9NcNOfFKPX//YIQDuKxwfKs+pMZCU7nUy2wuB6RUbwQTdd/CF81nFf4tepc/7R/LYWcDkd3Ps7+WJcifTFFbVohEAK+oO1l2CsNiskSemrIKcZYBVQrwKDxSgl/ufUO+dNbI4z169zSs7m2yLTpw4GMxOR96LR4mgwVx/VkUVT4kf32Vp2tOYf8r19Btpo/5MqXJY/Rmnbj6AWWxB74srCzJU5VnfB1ToufQfH8caUjDadgZR9zHNArMwVMhJet878uonPrHQNU10TjziwJkYIseSo249PpAr+zCFLGfMDsUKv2YtkvCyirsxrK28/m3HguLEKrcqxlstCxxdtjPLF/gdca78EL5nVGG6O7g+MgM6vJs9GGxbAi86A183NFKHcG+08KcZiRdnLf1TwvGm7AXkdIcCRvLW+zy2gQP9JyRAvKjOjChd5Sz15NBPATDzKHsQnSLERO96fGlaO7RhWogqXfjnFsKKi/p1VZ7rcp5+X6vMonzNWY7qM48JHo3Jq7YhYU2DsQYZaOTqKy/Ncd7syko0XAYiSpymCRWkqI52fHK4Tse3PG89u+7z0LF2e/KVwkJsb11eTDU6oInBiJknSXO8FOLYopVRkrvkv/Ap79iRdJUE2daOE4jJIk+jLqJW/1YQOjx1N8OzDnQqvQpiCY9FXuVLEweg1GPoQcwMSPdFBV8LQ04XRydOs4xOaEBePPSZ4AW8XYZSiL9eLwEotjvdynw8RltocSLp+viWI5uGQy4ynvLDfmFAlVSXm136EkgGCZq4040TF2/6zdPshW2f9qMus72C75eVY6tamlRUFg9FyMALqwOLlhomPruIaj4Sb/ukzOvysoqT17wae81vAXLNo43V9ZAMQUwquuZwYxCYTUxhFhDicjWUvs6ArKOrB5vydyiE0L+JhlHqJJ1nrmvoCqpo82vTtKgR6mqZ4AXpVnFbIAiRfTaPDa9VSmeBMj5srMFbSu3+4NS6Ii2oaEqKTrVoqnaRv6z+1faN3SRP9zlnJX0MvU7TQdnzZ+mQTxpBlthryzCsOCu3YxW+JG3k8vi2qwAy06WPe1P3tCs2P/9zAubuly0/wFszuo1Aa6enTGgzAB4v09+KTURU1++6ZACRq37ET7OSbDofBEm7sxOj60l8x9BjKRJDQmszcLEo0DMCtyEqReocqUKvBur6NJLGJZ5p97JcMienLLNcQqxZ7TexzNM9I1d3WAFDa0TJN1R5y9/96GyhVL8e6r/78OlDhlShgOzAu+WvEcINef8SyEKq++B/xkmP/w8//MKBU5vU8w1s5LYuj1HBrjep0lWhXdLMhDL6gYKhpi2CkDj7QdNBXtuSPvq3WechRr8qNexPsvfnqikYP8z3iQ/E+e+1fUEsDBBQAAgAIAE9WskorC8BtSgAAAGsAAAAbAAAAdW5pdmVyc2FsL3VuaXZlcnNhbC5wbmcueG1ss7GvyM1RKEstKs7Mz7NVMtQzULK34+WyKShKLctMLVeoAIoZ6RlAgJJCJSq3PDOlJAMoZGBujBDMSM1MzyixVbIwMIUL6gPNBABQSwECAAAUAAIACABOVrJKFQ6tKGQEAAAHEQAAHQAAAAAAAAABAAAAAAAAAAAAdW5pdmVyc2FsL2NvbW1vbl9tZXNzYWdlcy5sbmdQSwECAAAUAAIACABOVrJKCH4LIykDAACGDAAAJwAAAAAAAAABAAAAAACfBAAAdW5pdmVyc2FsL2ZsYXNoX3B1Ymxpc2hpbmdfc2V0dGluZ3MueG1sUEsBAgAAFAACAAgATlaySrX8CWS6AgAAVQoAACEAAAAAAAAAAQAAAAAADQgAAHVuaXZlcnNhbC9mbGFzaF9za2luX3NldHRpbmdzLnhtbFBLAQIAABQAAgAIAE5Wskoqlg9n/gIAAJcLAAAmAAAAAAAAAAEAAAAAAAYLAAB1bml2ZXJzYWwvaHRtbF9wdWJsaXNoaW5nX3NldHRpbmdzLnhtbFBLAQIAABQAAgAIAE5WskpocVKRmgEAAB8GAAAfAAAAAAAAAAEAAAAAAEgOAAB1bml2ZXJzYWwvaHRtbF9za2luX3NldHRpbmdzLmpzUEsBAgAAFAACAAgATlaySj08L9HBAAAA5QEAABoAAAAAAAAAAQAAAAAAHxAAAHVuaXZlcnNhbC9pMThuX3ByZXNldHMueG1sUEsBAgAAFAACAAgATlaySnL80YFnAAAAawAAABwAAAAAAAAAAQAAAAAAGBEAAHVuaXZlcnNhbC9sb2NhbF9zZXR0aW5ncy54bWxQSwECAAAUAAIACABElFdHI7RO+/sCAACwCAAAFAAAAAAAAAABAAAAAAC5EQAAdW5pdmVyc2FsL3BsYXllci54bWxQSwECAAAUAAIACABOVrJKsIcj9GwBAAD3AgAAKQAAAAAAAAABAAAAAADmFAAAdW5pdmVyc2FsL3NraW5fY3VzdG9taXphdGlvbl9zZXR0aW5ncy54bWxQSwECAAAUAAIACABPVrJKBdmJyEoNAADVIQAAFwAAAAAAAAAAAAAAAACZFgAAdW5pdmVyc2FsL3VuaXZlcnNhbC5wbmdQSwECAAAUAAIACABPVrJKKwvAbUoAAABrAAAAGwAAAAAAAAABAAAAAAAYJAAAdW5pdmVyc2FsL3VuaXZlcnNhbC5wbmcueG1sUEsFBgAAAAALAAsASQMAAJskAAAAAA=="/>
  <p:tag name="ISPRING_PRESENTATION_TITLE" val="0052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3D3F42"/>
      </a:dk2>
      <a:lt2>
        <a:srgbClr val="E7E6E6"/>
      </a:lt2>
      <a:accent1>
        <a:srgbClr val="D7DCE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3466</Words>
  <Application>WPS 演示</Application>
  <PresentationFormat>宽屏</PresentationFormat>
  <Paragraphs>215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华康宋体W12(P)</vt:lpstr>
      <vt:lpstr>思源黑体</vt:lpstr>
      <vt:lpstr>微软雅黑</vt:lpstr>
      <vt:lpstr>方正黑体_GBK</vt:lpstr>
      <vt:lpstr>等线</vt:lpstr>
      <vt:lpstr>Arial Black</vt:lpstr>
      <vt:lpstr>Calibri</vt:lpstr>
      <vt:lpstr>Bodoni MT</vt:lpstr>
      <vt:lpstr>宋体</vt:lpstr>
      <vt:lpstr>Arial Unicode MS</vt:lpstr>
      <vt:lpstr>DejaVu Sans</vt:lpstr>
      <vt:lpstr>方正清刻本悦宋简体</vt:lpstr>
      <vt:lpstr>仿宋_GB2312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0052</dc:title>
  <dc:creator>jinbao shi</dc:creator>
  <cp:lastModifiedBy>三毛</cp:lastModifiedBy>
  <cp:revision>139</cp:revision>
  <dcterms:created xsi:type="dcterms:W3CDTF">2025-02-13T06:28:25Z</dcterms:created>
  <dcterms:modified xsi:type="dcterms:W3CDTF">2025-02-13T06:28:25Z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F4A181682A77C9220891AD6791DBD957_43</vt:lpwstr>
  </property>
  <property fmtid="{D5CDD505-2E9C-101B-9397-08002B2CF9AE}" pid="3" name="KSOProductBuildVer">
    <vt:lpwstr>2052-12.1.0.17900</vt:lpwstr>
  </property>
</Properties>
</file>